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71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7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2: Coastal Vulnerability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Managing threats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26419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Candara" pitchFamily="34" charset="0"/>
              </a:rPr>
              <a:t>What are localised </a:t>
            </a:r>
          </a:p>
          <a:p>
            <a:r>
              <a:rPr lang="en-AU" sz="2800" dirty="0" smtClean="0">
                <a:latin typeface="Candara" pitchFamily="34" charset="0"/>
              </a:rPr>
              <a:t>threats to coral reefs?</a:t>
            </a:r>
            <a:endParaRPr lang="en-AU" sz="28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3" y="2704150"/>
            <a:ext cx="2321469" cy="31393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Fishing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Agriculture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Forestry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Building development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Industrial activity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Tourism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3160054"/>
            <a:ext cx="3785011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Increased regulation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Increased enforcement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Subsidising alternative activities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Promoting environmental 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6590" y="1726419"/>
            <a:ext cx="4177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ndara" pitchFamily="34" charset="0"/>
              </a:rPr>
              <a:t>What are appropriate management options?</a:t>
            </a:r>
            <a:endParaRPr lang="en-AU" sz="2800" dirty="0">
              <a:latin typeface="Candara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55776" y="3967243"/>
            <a:ext cx="2304256" cy="50405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Managing threats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26419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Candara" pitchFamily="34" charset="0"/>
              </a:rPr>
              <a:t>What are localised </a:t>
            </a:r>
          </a:p>
          <a:p>
            <a:r>
              <a:rPr lang="en-AU" sz="2800" dirty="0" smtClean="0">
                <a:latin typeface="Candara" pitchFamily="34" charset="0"/>
              </a:rPr>
              <a:t>threats to coral reefs?</a:t>
            </a:r>
            <a:endParaRPr lang="en-AU" sz="28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3" y="2704150"/>
            <a:ext cx="2321469" cy="31393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Fishing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Agriculture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Forestry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Building development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Industrial activity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Tourism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3160054"/>
            <a:ext cx="3785011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Increased regulation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Increased enforcement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Subsidising alternative activities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Promoting environmental 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6590" y="1726419"/>
            <a:ext cx="4177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ndara" pitchFamily="34" charset="0"/>
              </a:rPr>
              <a:t>What are appropriate management options?</a:t>
            </a:r>
            <a:endParaRPr lang="en-AU" sz="2800" dirty="0">
              <a:latin typeface="Candara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55776" y="3967243"/>
            <a:ext cx="2304256" cy="50405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7" y="5855984"/>
            <a:ext cx="6429345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andara" pitchFamily="34" charset="0"/>
              </a:rPr>
              <a:t>Choice of management options = coastal management plan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479"/>
            <a:ext cx="8229600" cy="3383450"/>
          </a:xfrm>
        </p:spPr>
        <p:txBody>
          <a:bodyPr>
            <a:normAutofit/>
          </a:bodyPr>
          <a:lstStyle/>
          <a:p>
            <a:pPr marL="457200" indent="-457200"/>
            <a:r>
              <a:rPr lang="en-AU" dirty="0" smtClean="0"/>
              <a:t>Unit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Identifying human impacts on the coast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Exploring coastal vulnerability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Relating human impacts to coastal vulnerability</a:t>
            </a:r>
          </a:p>
          <a:p>
            <a:pPr marL="457200" indent="-457200"/>
            <a:endParaRPr lang="en-AU" dirty="0" smtClean="0"/>
          </a:p>
          <a:p>
            <a:pPr marL="457200" indent="-457200"/>
            <a:r>
              <a:rPr lang="en-AU" dirty="0" smtClean="0"/>
              <a:t>Learning outcomes</a:t>
            </a:r>
          </a:p>
          <a:p>
            <a:pPr marL="457200" indent="-457200"/>
            <a:r>
              <a:rPr lang="en-AU" dirty="0" smtClean="0"/>
              <a:t>Upon completion of this unit, students will be able to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Appreciate the range of human activities and their coastal impacts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Recognise the importance of magnitude and scale on coastal impacts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Understand the concept of coastal vulnerability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Understand how coastal activities affect coastal vulnerability</a:t>
            </a:r>
          </a:p>
          <a:p>
            <a:pPr marL="457200" indent="-45720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2317654134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Human activities &amp; impacts</a:t>
            </a:r>
            <a:endParaRPr lang="en-A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865102"/>
            <a:ext cx="73612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Human activities &amp; impacts</a:t>
            </a:r>
            <a:endParaRPr lang="en-AU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200" y="1864800"/>
            <a:ext cx="73421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Direct and indirect impacts</a:t>
            </a:r>
            <a:endParaRPr lang="en-A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354" y="1586447"/>
            <a:ext cx="6611706" cy="47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8478" y="243735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Candara" pitchFamily="34" charset="0"/>
              </a:rPr>
              <a:t>Example: agriculture</a:t>
            </a:r>
            <a:endParaRPr lang="en-AU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Direct and indirect impacts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282" y="1750410"/>
            <a:ext cx="5695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Agriculture</a:t>
            </a:r>
          </a:p>
          <a:p>
            <a:r>
              <a:rPr lang="en-AU" sz="1600" dirty="0" smtClean="0">
                <a:latin typeface="Candara" pitchFamily="34" charset="0"/>
              </a:rPr>
              <a:t>	Direct impacts: 		</a:t>
            </a:r>
            <a:r>
              <a:rPr lang="en-AU" sz="1600" dirty="0" err="1" smtClean="0">
                <a:latin typeface="Candara" pitchFamily="34" charset="0"/>
              </a:rPr>
              <a:t>eutrophication</a:t>
            </a:r>
            <a:r>
              <a:rPr lang="en-AU" sz="1600" dirty="0" smtClean="0">
                <a:latin typeface="Candara" pitchFamily="34" charset="0"/>
              </a:rPr>
              <a:t>, pollution, </a:t>
            </a:r>
            <a:r>
              <a:rPr lang="en-AU" sz="1600" dirty="0" err="1" smtClean="0">
                <a:latin typeface="Candara" pitchFamily="34" charset="0"/>
              </a:rPr>
              <a:t>salinisation</a:t>
            </a:r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	Indirect impacts: 	biodiversity loss, erosion, subsidence</a:t>
            </a:r>
            <a:endParaRPr lang="en-AU" sz="16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82" y="2814162"/>
            <a:ext cx="904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Urbanisation</a:t>
            </a:r>
          </a:p>
          <a:p>
            <a:r>
              <a:rPr lang="en-AU" sz="1600" dirty="0" smtClean="0">
                <a:latin typeface="Candara" pitchFamily="34" charset="0"/>
              </a:rPr>
              <a:t>	Direct impacts: 		</a:t>
            </a:r>
            <a:r>
              <a:rPr lang="en-AU" sz="1600" dirty="0" err="1" smtClean="0">
                <a:latin typeface="Candara" pitchFamily="34" charset="0"/>
              </a:rPr>
              <a:t>eutrophication</a:t>
            </a:r>
            <a:r>
              <a:rPr lang="en-AU" sz="1600" dirty="0" smtClean="0">
                <a:latin typeface="Candara" pitchFamily="34" charset="0"/>
              </a:rPr>
              <a:t>, pollution, habitat loss, turbidity, sediment movement</a:t>
            </a:r>
          </a:p>
          <a:p>
            <a:r>
              <a:rPr lang="en-AU" sz="1600" dirty="0" smtClean="0">
                <a:latin typeface="Candara" pitchFamily="34" charset="0"/>
              </a:rPr>
              <a:t>	Indirect impacts: 	biodiversity loss, erosion</a:t>
            </a:r>
            <a:endParaRPr lang="en-AU" sz="1600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82" y="3869696"/>
            <a:ext cx="785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Climate change</a:t>
            </a:r>
          </a:p>
          <a:p>
            <a:r>
              <a:rPr lang="en-AU" sz="1600" dirty="0" smtClean="0">
                <a:latin typeface="Candara" pitchFamily="34" charset="0"/>
              </a:rPr>
              <a:t>	Direct impacts: 		sea level rise, temperature rise, flooding, erosion, acidification</a:t>
            </a:r>
          </a:p>
          <a:p>
            <a:r>
              <a:rPr lang="en-AU" sz="1600" dirty="0" smtClean="0">
                <a:latin typeface="Candara" pitchFamily="34" charset="0"/>
              </a:rPr>
              <a:t>	Indirect impacts: 	biodiversity loss, altered species abundance</a:t>
            </a:r>
            <a:endParaRPr lang="en-AU" sz="1600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582" y="4938177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Candara" pitchFamily="34" charset="0"/>
              </a:rPr>
              <a:t>Conclusion: loss of biodiversity is indirectly associated with all human activities</a:t>
            </a:r>
            <a:endParaRPr lang="en-AU" b="1" dirty="0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Coastal vulnerability</a:t>
            </a:r>
            <a:endParaRPr lang="en-A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512" y="1750410"/>
            <a:ext cx="6851390" cy="44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9" y="813238"/>
            <a:ext cx="4411031" cy="937172"/>
          </a:xfrm>
        </p:spPr>
        <p:txBody>
          <a:bodyPr/>
          <a:lstStyle/>
          <a:p>
            <a:r>
              <a:rPr lang="en-AU" sz="2800" dirty="0" smtClean="0"/>
              <a:t>Coastal sensitivity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9906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Sensitivity: probability of human impact affecting the environment (for example, biodiversity loss)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8797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What aspects of the following ecosystems make them more or less sensitive to human impacts?</a:t>
            </a:r>
          </a:p>
          <a:p>
            <a:pPr marL="342900" indent="-342900">
              <a:buAutoNum type="arabicParenR"/>
            </a:pPr>
            <a:r>
              <a:rPr lang="en-AU" dirty="0" smtClean="0">
                <a:latin typeface="Candara" pitchFamily="34" charset="0"/>
              </a:rPr>
              <a:t>Coral reefs</a:t>
            </a:r>
          </a:p>
          <a:p>
            <a:pPr marL="342900" indent="-342900">
              <a:buAutoNum type="arabicParenR"/>
            </a:pPr>
            <a:r>
              <a:rPr lang="en-AU" dirty="0" smtClean="0">
                <a:latin typeface="Candara" pitchFamily="34" charset="0"/>
              </a:rPr>
              <a:t>Seagrass meadows</a:t>
            </a:r>
          </a:p>
          <a:p>
            <a:pPr marL="342900" indent="-342900">
              <a:buAutoNum type="arabicParenR"/>
            </a:pPr>
            <a:r>
              <a:rPr lang="en-AU" dirty="0" smtClean="0">
                <a:latin typeface="Candara" pitchFamily="34" charset="0"/>
              </a:rPr>
              <a:t>Mangroves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599" y="2345398"/>
            <a:ext cx="7443216" cy="21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Managing threats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26419"/>
            <a:ext cx="3478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latin typeface="Candara" pitchFamily="34" charset="0"/>
              </a:rPr>
              <a:t>What are localised </a:t>
            </a:r>
          </a:p>
          <a:p>
            <a:r>
              <a:rPr lang="en-AU" sz="2800" dirty="0" smtClean="0">
                <a:latin typeface="Candara" pitchFamily="34" charset="0"/>
              </a:rPr>
              <a:t>threats to coral reefs?</a:t>
            </a:r>
            <a:endParaRPr lang="en-AU" sz="28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3" y="2704150"/>
            <a:ext cx="2321469" cy="31393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Fishing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Agriculture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Forestry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Building development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Industrial activity</a:t>
            </a:r>
          </a:p>
          <a:p>
            <a:endParaRPr lang="en-AU" dirty="0" smtClean="0">
              <a:latin typeface="Candara" pitchFamily="34" charset="0"/>
            </a:endParaRPr>
          </a:p>
          <a:p>
            <a:r>
              <a:rPr lang="en-AU" dirty="0" smtClean="0">
                <a:latin typeface="Candara" pitchFamily="34" charset="0"/>
              </a:rPr>
              <a:t>Tourism</a:t>
            </a:r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167</TotalTime>
  <Words>243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 template</vt:lpstr>
      <vt:lpstr>Integrated Coastal Zone Management</vt:lpstr>
      <vt:lpstr>Introduction</vt:lpstr>
      <vt:lpstr>Human activities &amp; impacts</vt:lpstr>
      <vt:lpstr>Human activities &amp; impacts</vt:lpstr>
      <vt:lpstr>Direct and indirect impacts</vt:lpstr>
      <vt:lpstr>Direct and indirect impacts</vt:lpstr>
      <vt:lpstr>Coastal vulnerability</vt:lpstr>
      <vt:lpstr>Coastal sensitivity</vt:lpstr>
      <vt:lpstr>Managing threats</vt:lpstr>
      <vt:lpstr>Managing threats</vt:lpstr>
      <vt:lpstr>Managing threats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21</cp:revision>
  <dcterms:created xsi:type="dcterms:W3CDTF">2013-02-25T01:10:04Z</dcterms:created>
  <dcterms:modified xsi:type="dcterms:W3CDTF">2013-03-18T06:50:15Z</dcterms:modified>
</cp:coreProperties>
</file>